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5"/>
  </p:notesMasterIdLst>
  <p:sldIdLst>
    <p:sldId id="446" r:id="rId2"/>
    <p:sldId id="450" r:id="rId3"/>
    <p:sldId id="451" r:id="rId4"/>
  </p:sldIdLst>
  <p:sldSz cx="12192000" cy="6858000"/>
  <p:notesSz cx="6761163" cy="988218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3" autoAdjust="0"/>
    <p:restoredTop sz="94707" autoAdjust="0"/>
  </p:normalViewPr>
  <p:slideViewPr>
    <p:cSldViewPr snapToGrid="0">
      <p:cViewPr varScale="1">
        <p:scale>
          <a:sx n="51" d="100"/>
          <a:sy n="51" d="100"/>
        </p:scale>
        <p:origin x="108" y="9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490B7-9139-4C4E-BFCB-F10F872B88AC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1235075"/>
            <a:ext cx="5929313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55803"/>
            <a:ext cx="5408930" cy="38911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6364"/>
            <a:ext cx="2929837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386364"/>
            <a:ext cx="2929837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26DB3-2416-4489-A944-60B6605EEE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82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0C6E-41BB-4DAE-9BDF-5A35BB249ACF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1BEC-FD84-451E-B7D3-3D552AA08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365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0C6E-41BB-4DAE-9BDF-5A35BB249ACF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1BEC-FD84-451E-B7D3-3D552AA08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50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0C6E-41BB-4DAE-9BDF-5A35BB249ACF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1BEC-FD84-451E-B7D3-3D552AA08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462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0C6E-41BB-4DAE-9BDF-5A35BB249ACF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1BEC-FD84-451E-B7D3-3D552AA08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199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0C6E-41BB-4DAE-9BDF-5A35BB249ACF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1BEC-FD84-451E-B7D3-3D552AA08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946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0C6E-41BB-4DAE-9BDF-5A35BB249ACF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1BEC-FD84-451E-B7D3-3D552AA08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05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0C6E-41BB-4DAE-9BDF-5A35BB249ACF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1BEC-FD84-451E-B7D3-3D552AA08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7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0C6E-41BB-4DAE-9BDF-5A35BB249ACF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1BEC-FD84-451E-B7D3-3D552AA08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78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0C6E-41BB-4DAE-9BDF-5A35BB249ACF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1BEC-FD84-451E-B7D3-3D552AA08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377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0C6E-41BB-4DAE-9BDF-5A35BB249ACF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1BEC-FD84-451E-B7D3-3D552AA08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4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0C6E-41BB-4DAE-9BDF-5A35BB249ACF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1BEC-FD84-451E-B7D3-3D552AA08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976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40C6E-41BB-4DAE-9BDF-5A35BB249ACF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41BEC-FD84-451E-B7D3-3D552AA087D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12192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</p:spTree>
    <p:extLst>
      <p:ext uri="{BB962C8B-B14F-4D97-AF65-F5344CB8AC3E}">
        <p14:creationId xmlns:p14="http://schemas.microsoft.com/office/powerpoint/2010/main" val="209663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0CA2F8-EEAA-CE6D-3A49-832221588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-15096"/>
            <a:ext cx="10972800" cy="31242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31.03.2022 № 547 «Об утверждении положения о лицензировании фармацевтической деятельности» </a:t>
            </a:r>
            <a:br>
              <a:rPr lang="ru-RU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(с изменениями и дополнениями)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BC47CC-631E-CFB8-9921-C85E97552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150" y="3124200"/>
            <a:ext cx="10972800" cy="3028951"/>
          </a:xfrm>
        </p:spPr>
        <p:txBody>
          <a:bodyPr/>
          <a:lstStyle/>
          <a:p>
            <a:r>
              <a:rPr lang="ru-RU" dirty="0"/>
              <a:t>п.13(1) – оценка соблюдения лицензиатами лицензионных требований при осуществлении фармацевтической деятельности производится в рамках ФГК(Н) в сфере обращения ЛС</a:t>
            </a:r>
          </a:p>
          <a:p>
            <a:r>
              <a:rPr lang="ru-RU" dirty="0" err="1"/>
              <a:t>пп</a:t>
            </a:r>
            <a:r>
              <a:rPr lang="ru-RU" dirty="0"/>
              <a:t>. «р» п.6 (с 01.03.2023 г.) – размещение лицензиатом в ЕГИСЗ сведений о фармацевтической организации и о лицах, указанных в </a:t>
            </a:r>
            <a:r>
              <a:rPr lang="ru-RU" dirty="0" err="1"/>
              <a:t>пп</a:t>
            </a:r>
            <a:r>
              <a:rPr lang="ru-RU" dirty="0"/>
              <a:t>. «м» и «н»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036AB87-CDCE-DFE8-9A56-DFA0BA0871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54163" cy="12422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3101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0CA2F8-EEAA-CE6D-3A49-832221588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819400"/>
            <a:ext cx="10972800" cy="142875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Минздрава России от 24.11.2021 № 1094н </a:t>
            </a:r>
            <a:br>
              <a:rPr lang="ru-RU" sz="3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назначения лекарственных препаратов, форм рецептурных бланков на лекарственные препараты, порядка оформления указанных бланков, их учета и хранения, форм бланков рецептов, содержащих назначение наркотических средств или психотропных веществ, порядка их изготовления, распределения, регистрации, учета и хранения, а также правил оформления бланков рецептов, в том числе в форме электронных документов»</a:t>
            </a:r>
            <a:endParaRPr lang="ru-RU" sz="3600" dirty="0">
              <a:solidFill>
                <a:schemeClr val="tx2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036AB87-CDCE-DFE8-9A56-DFA0BA0871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54163" cy="12422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14725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0CA2F8-EEAA-CE6D-3A49-832221588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07986"/>
            <a:ext cx="10972800" cy="3840163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Минздрава России от 24.11.2021 № 1093н </a:t>
            </a:r>
            <a:br>
              <a:rPr lang="ru-RU" sz="32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правил отпуска лекарственных препаратов для медицинского применения аптечными организациями, индивидуальными предпринимателями, имеющими лицензию на осуществление  фармацевтической деятельности, и их обособленными подразделениями (амбулаториями, фельдшерско-акушерскими пунктами, центрами (отделениями) общей врачебной (семейной) практики), расположенными в сельских поселениях, в которых отсутствуют аптечные организации, а также правил отпуска …»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BC47CC-631E-CFB8-9921-C85E97552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762500"/>
            <a:ext cx="10972800" cy="168751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п.32 – аптечные организации должны иметь подключение к государственной информационной системе в сфере здравоохранения субъекта РФ, которое обеспечивается уполномоченным органом власти субъекта РФ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036AB87-CDCE-DFE8-9A56-DFA0BA0871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54163" cy="12422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36333079"/>
      </p:ext>
    </p:extLst>
  </p:cSld>
  <p:clrMapOvr>
    <a:masterClrMapping/>
  </p:clrMapOvr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2414</TotalTime>
  <Words>252</Words>
  <Application>Microsoft Office PowerPoint</Application>
  <PresentationFormat>Широкоэкранный</PresentationFormat>
  <Paragraphs>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La mente</vt:lpstr>
      <vt:lpstr>Постановление Правительства Российской Федерации от 31.03.2022 № 547 «Об утверждении положения о лицензировании фармацевтической деятельности»  (с изменениями и дополнениями)</vt:lpstr>
      <vt:lpstr>Приказ Минздрава России от 24.11.2021 № 1094н  «Об утверждении порядка назначения лекарственных препаратов, форм рецептурных бланков на лекарственные препараты, порядка оформления указанных бланков, их учета и хранения, форм бланков рецептов, содержащих назначение наркотических средств или психотропных веществ, порядка их изготовления, распределения, регистрации, учета и хранения, а также правил оформления бланков рецептов, в том числе в форме электронных документов»</vt:lpstr>
      <vt:lpstr>Приказ Минздрава России от 24.11.2021 № 1093н  «Об утверждении правил отпуска лекарственных препаратов для медицинского применения аптечными организациями, индивидуальными предпринимателями, имеющими лицензию на осуществление  фармацевтической деятельности, и их обособленными подразделениями (амбулаториями, фельдшерско-акушерскими пунктами, центрами (отделениями) общей врачебной (семейной) практики), расположенными в сельских поселениях, в которых отсутствуют аптечные организации, а также правил отпуска …»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Хрусталева</dc:creator>
  <cp:lastModifiedBy>РЗН ГЛ</cp:lastModifiedBy>
  <cp:revision>153</cp:revision>
  <cp:lastPrinted>2019-07-10T05:33:02Z</cp:lastPrinted>
  <dcterms:created xsi:type="dcterms:W3CDTF">2019-02-11T12:55:30Z</dcterms:created>
  <dcterms:modified xsi:type="dcterms:W3CDTF">2023-02-13T06:08:40Z</dcterms:modified>
</cp:coreProperties>
</file>